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7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22" r:id="rId54"/>
    <p:sldId id="323" r:id="rId55"/>
    <p:sldId id="428" r:id="rId56"/>
    <p:sldId id="431" r:id="rId57"/>
    <p:sldId id="429" r:id="rId58"/>
    <p:sldId id="432" r:id="rId59"/>
    <p:sldId id="433" r:id="rId60"/>
    <p:sldId id="444" r:id="rId61"/>
    <p:sldId id="434" r:id="rId62"/>
    <p:sldId id="435" r:id="rId63"/>
    <p:sldId id="445" r:id="rId64"/>
    <p:sldId id="351" r:id="rId65"/>
    <p:sldId id="436" r:id="rId66"/>
    <p:sldId id="437" r:id="rId67"/>
    <p:sldId id="438" r:id="rId68"/>
    <p:sldId id="440" r:id="rId69"/>
    <p:sldId id="446" r:id="rId70"/>
    <p:sldId id="443" r:id="rId71"/>
    <p:sldId id="373" r:id="rId72"/>
    <p:sldId id="375" r:id="rId73"/>
    <p:sldId id="377" r:id="rId74"/>
    <p:sldId id="378" r:id="rId75"/>
    <p:sldId id="379" r:id="rId76"/>
    <p:sldId id="381" r:id="rId77"/>
    <p:sldId id="383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413" r:id="rId94"/>
    <p:sldId id="414" r:id="rId95"/>
    <p:sldId id="415" r:id="rId96"/>
    <p:sldId id="416" r:id="rId97"/>
    <p:sldId id="275" r:id="rId98"/>
    <p:sldId id="385" r:id="rId99"/>
    <p:sldId id="386" r:id="rId100"/>
    <p:sldId id="388" r:id="rId101"/>
    <p:sldId id="387" r:id="rId102"/>
    <p:sldId id="389" r:id="rId103"/>
    <p:sldId id="390" r:id="rId104"/>
    <p:sldId id="391" r:id="rId105"/>
    <p:sldId id="392" r:id="rId106"/>
    <p:sldId id="394" r:id="rId107"/>
    <p:sldId id="395" r:id="rId108"/>
    <p:sldId id="396" r:id="rId109"/>
    <p:sldId id="278" r:id="rId110"/>
    <p:sldId id="282" r:id="rId1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23" autoAdjust="0"/>
  </p:normalViewPr>
  <p:slideViewPr>
    <p:cSldViewPr>
      <p:cViewPr varScale="1">
        <p:scale>
          <a:sx n="47" d="100"/>
          <a:sy n="47" d="100"/>
        </p:scale>
        <p:origin x="31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589154" y="3239654"/>
          <a:ext cx="2461490" cy="24614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5949631" y="3600131"/>
        <a:ext cx="1740536" cy="1740536"/>
      </dsp:txXfrm>
    </dsp:sp>
    <dsp:sp modelId="{3E21DDB2-9F12-4533-BA4D-EAACA22EFB5E}">
      <dsp:nvSpPr>
        <dsp:cNvPr id="0" name=""/>
        <dsp:cNvSpPr/>
      </dsp:nvSpPr>
      <dsp:spPr>
        <a:xfrm rot="16200000">
          <a:off x="6448614" y="285212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1335" y="2849805"/>
        <a:ext cx="37128" cy="37128"/>
      </dsp:txXfrm>
    </dsp:sp>
    <dsp:sp modelId="{CBDF7CA8-B022-47EA-B478-31AC6091D347}">
      <dsp:nvSpPr>
        <dsp:cNvPr id="0" name=""/>
        <dsp:cNvSpPr/>
      </dsp:nvSpPr>
      <dsp:spPr>
        <a:xfrm>
          <a:off x="5589154" y="35594"/>
          <a:ext cx="2461490" cy="24614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</a:t>
          </a:r>
          <a:endParaRPr lang="en-US" altLang="ko-KR" sz="30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추가</a:t>
          </a:r>
        </a:p>
      </dsp:txBody>
      <dsp:txXfrm>
        <a:off x="5949631" y="396071"/>
        <a:ext cx="1740536" cy="1740536"/>
      </dsp:txXfrm>
    </dsp:sp>
    <dsp:sp modelId="{752DB6F7-79B1-4A94-972B-A0AC6648D28F}">
      <dsp:nvSpPr>
        <dsp:cNvPr id="0" name=""/>
        <dsp:cNvSpPr/>
      </dsp:nvSpPr>
      <dsp:spPr>
        <a:xfrm>
          <a:off x="8050645" y="445415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403365" y="4451835"/>
        <a:ext cx="37128" cy="37128"/>
      </dsp:txXfrm>
    </dsp:sp>
    <dsp:sp modelId="{A7C1ABE7-7759-415D-BB66-CED7B2753BA9}">
      <dsp:nvSpPr>
        <dsp:cNvPr id="0" name=""/>
        <dsp:cNvSpPr/>
      </dsp:nvSpPr>
      <dsp:spPr>
        <a:xfrm>
          <a:off x="8793215" y="3239654"/>
          <a:ext cx="2461490" cy="2461490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153692" y="3600131"/>
        <a:ext cx="1740536" cy="1740536"/>
      </dsp:txXfrm>
    </dsp:sp>
    <dsp:sp modelId="{8A69C48C-BC67-45AE-84A1-8AA94AA3F021}">
      <dsp:nvSpPr>
        <dsp:cNvPr id="0" name=""/>
        <dsp:cNvSpPr/>
      </dsp:nvSpPr>
      <dsp:spPr>
        <a:xfrm rot="5400000">
          <a:off x="6448614" y="605618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1335" y="6053865"/>
        <a:ext cx="37128" cy="37128"/>
      </dsp:txXfrm>
    </dsp:sp>
    <dsp:sp modelId="{F70B91B5-ECF3-4770-B33A-C620C4B71682}">
      <dsp:nvSpPr>
        <dsp:cNvPr id="0" name=""/>
        <dsp:cNvSpPr/>
      </dsp:nvSpPr>
      <dsp:spPr>
        <a:xfrm>
          <a:off x="5589154" y="6443715"/>
          <a:ext cx="2461490" cy="2461490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30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5949631" y="6804192"/>
        <a:ext cx="1740536" cy="1740536"/>
      </dsp:txXfrm>
    </dsp:sp>
    <dsp:sp modelId="{D29B7727-4FEC-4648-9FFE-65A97E6F890F}">
      <dsp:nvSpPr>
        <dsp:cNvPr id="0" name=""/>
        <dsp:cNvSpPr/>
      </dsp:nvSpPr>
      <dsp:spPr>
        <a:xfrm rot="10800000">
          <a:off x="4846584" y="445415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199305" y="4451835"/>
        <a:ext cx="37128" cy="37128"/>
      </dsp:txXfrm>
    </dsp:sp>
    <dsp:sp modelId="{3BD27AD7-BE36-4FD7-99F7-05BAF85BBCE5}">
      <dsp:nvSpPr>
        <dsp:cNvPr id="0" name=""/>
        <dsp:cNvSpPr/>
      </dsp:nvSpPr>
      <dsp:spPr>
        <a:xfrm>
          <a:off x="2385094" y="3239654"/>
          <a:ext cx="2461490" cy="246149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30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745571" y="3600131"/>
        <a:ext cx="1740536" cy="1740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13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9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31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1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14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1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5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1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19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4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7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38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9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14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51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06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5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438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8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123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14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626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2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4.png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8183" y="5066669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38A9-710F-4D39-8F32-AF0C84631C4D}"/>
              </a:ext>
            </a:extLst>
          </p:cNvPr>
          <p:cNvSpPr txBox="1"/>
          <p:nvPr/>
        </p:nvSpPr>
        <p:spPr>
          <a:xfrm>
            <a:off x="8580956" y="4245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4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F3608-BF48-4D99-9672-0288DBDE4151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082" y="5504511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C589F802-648C-426F-A2F3-A1003A37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81" y="2230103"/>
            <a:ext cx="6829425" cy="6343650"/>
          </a:xfrm>
          <a:prstGeom prst="rect">
            <a:avLst/>
          </a:prstGeom>
        </p:spPr>
      </p:pic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BC516DA4-C9A0-4E19-AC1C-71268167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006" y="3601534"/>
            <a:ext cx="6696075" cy="3448050"/>
          </a:xfrm>
          <a:prstGeom prst="rect">
            <a:avLst/>
          </a:prstGeom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ACA5FC6D-33A7-4B7E-A4E8-33B01E0725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9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65051E8-0D08-434F-BA4F-4DE582278D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22" y="2633692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93" y="2850031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7BEDC5A8-4321-4133-A3A2-A16DEF3F3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1" name="슬라이드 번호 개체 틀 78850">
            <a:extLst>
              <a:ext uri="{FF2B5EF4-FFF2-40B4-BE49-F238E27FC236}">
                <a16:creationId xmlns:a16="http://schemas.microsoft.com/office/drawing/2014/main" id="{84C682EC-A3A5-4D41-A8C9-E33EF8D36F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50" name="그림 78849">
            <a:extLst>
              <a:ext uri="{FF2B5EF4-FFF2-40B4-BE49-F238E27FC236}">
                <a16:creationId xmlns:a16="http://schemas.microsoft.com/office/drawing/2014/main" id="{14B10AAA-A6E9-45A6-BE88-E2669ED5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56" y="2152951"/>
            <a:ext cx="10028022" cy="730484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110934A-402E-4646-96C2-63016B3B0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01131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D01075F-BA16-4BD2-89FC-C956F5026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405"/>
            <a:ext cx="10113324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8" y="7541798"/>
            <a:ext cx="7306058" cy="20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3" name="_x528007752">
            <a:extLst>
              <a:ext uri="{FF2B5EF4-FFF2-40B4-BE49-F238E27FC236}">
                <a16:creationId xmlns:a16="http://schemas.microsoft.com/office/drawing/2014/main" id="{A08802D5-BC58-4911-9BD7-8A021F57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18" y="4486241"/>
            <a:ext cx="7208271" cy="23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E0D8F9F-532A-4CD3-958A-5055305EA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0BAF868A-6990-4B57-BDB5-E842657A71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05889"/>
            <a:ext cx="12491509" cy="60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382" y="7394330"/>
            <a:ext cx="6825177" cy="23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156" y="5026487"/>
            <a:ext cx="6446906" cy="1869428"/>
          </a:xfrm>
          <a:prstGeom prst="rect">
            <a:avLst/>
          </a:prstGeom>
        </p:spPr>
      </p:pic>
      <p:sp>
        <p:nvSpPr>
          <p:cNvPr id="71685" name="슬라이드 번호 개체 틀 71684">
            <a:extLst>
              <a:ext uri="{FF2B5EF4-FFF2-40B4-BE49-F238E27FC236}">
                <a16:creationId xmlns:a16="http://schemas.microsoft.com/office/drawing/2014/main" id="{211FAC01-4059-4934-91C0-8E7608870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7700" y="995999"/>
            <a:ext cx="9776464" cy="15999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675" y="2770664"/>
            <a:ext cx="11947715" cy="10864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7223" y="2195969"/>
            <a:ext cx="7511269" cy="408869"/>
            <a:chOff x="5387223" y="2195969"/>
            <a:chExt cx="7511269" cy="4088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437" y="4705298"/>
            <a:ext cx="714585" cy="19783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8987" y="4515544"/>
            <a:ext cx="5923725" cy="1125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6625" y="6209356"/>
            <a:ext cx="6588809" cy="1873544"/>
            <a:chOff x="1396625" y="6209356"/>
            <a:chExt cx="6588809" cy="18735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0437" y="6333103"/>
              <a:ext cx="676999" cy="197836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8987" y="6176976"/>
              <a:ext cx="5923725" cy="11252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37" y="7994536"/>
            <a:ext cx="676999" cy="19783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8987" y="7838409"/>
            <a:ext cx="5923725" cy="1125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6069" y="4547924"/>
            <a:ext cx="6588809" cy="1907172"/>
            <a:chOff x="9746069" y="4547924"/>
            <a:chExt cx="6588809" cy="1907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9880" y="4705298"/>
              <a:ext cx="676999" cy="197836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4515544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6069" y="6209356"/>
            <a:ext cx="6588809" cy="1873544"/>
            <a:chOff x="9746069" y="6209356"/>
            <a:chExt cx="6588809" cy="18735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9880" y="6333103"/>
              <a:ext cx="689189" cy="197836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6176976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6069" y="7870789"/>
            <a:ext cx="6588809" cy="1873544"/>
            <a:chOff x="9746069" y="7870789"/>
            <a:chExt cx="6588809" cy="1873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9880" y="7994536"/>
              <a:ext cx="676999" cy="19783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7838409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40" y="5726486"/>
            <a:ext cx="212343" cy="182615"/>
            <a:chOff x="1593440" y="5726486"/>
            <a:chExt cx="212343" cy="1826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3440" y="572648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3440" y="7490296"/>
            <a:ext cx="212343" cy="182615"/>
            <a:chOff x="1593440" y="7490296"/>
            <a:chExt cx="212343" cy="1826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3440" y="749029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2883" y="5726486"/>
            <a:ext cx="212343" cy="182615"/>
            <a:chOff x="9942883" y="5726486"/>
            <a:chExt cx="212343" cy="1826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942883" y="572648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2883" y="7490296"/>
            <a:ext cx="212343" cy="182615"/>
            <a:chOff x="9942883" y="7490296"/>
            <a:chExt cx="212343" cy="1826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942883" y="7490296"/>
              <a:ext cx="212343" cy="182615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B487DC-9DC4-452E-9786-5316234D5E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3B245-F795-4A8A-89E1-7D2AC02A3E0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FDBB5D-F261-457C-9A6E-251CE6DA205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E5FFC-1069-47F1-ABA3-39B4325033CA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A24BE-3857-4B4F-B0C4-B48B9DDA60D6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4D5B2-F809-45E2-8208-D5C49BFB59A2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04724" y="6972438"/>
            <a:ext cx="4476267" cy="1053331"/>
            <a:chOff x="6904724" y="6972438"/>
            <a:chExt cx="4476267" cy="105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142" y="6915297"/>
              <a:ext cx="3817633" cy="685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6058" y="7511497"/>
              <a:ext cx="4571856" cy="685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34730"/>
            <a:ext cx="11049000" cy="784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328EE-1423-4935-90DD-CD074F776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93621128">
            <a:extLst>
              <a:ext uri="{FF2B5EF4-FFF2-40B4-BE49-F238E27FC236}">
                <a16:creationId xmlns:a16="http://schemas.microsoft.com/office/drawing/2014/main" id="{AA96E3FD-526D-4E1F-930A-0AE4403B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1478"/>
            <a:ext cx="15644985" cy="25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C2B344-3465-4E3D-BA11-CDD46D2006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23912624">
            <a:extLst>
              <a:ext uri="{FF2B5EF4-FFF2-40B4-BE49-F238E27FC236}">
                <a16:creationId xmlns:a16="http://schemas.microsoft.com/office/drawing/2014/main" id="{9BF2E782-1AE0-4C37-B323-E8630113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365"/>
            <a:ext cx="14053108" cy="44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BC9AC07-2D0D-4C06-BAD7-D0AA913CD0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base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952872">
            <a:extLst>
              <a:ext uri="{FF2B5EF4-FFF2-40B4-BE49-F238E27FC236}">
                <a16:creationId xmlns:a16="http://schemas.microsoft.com/office/drawing/2014/main" id="{099935C4-7D09-4352-AFFF-736C3DC5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35930"/>
            <a:ext cx="10363200" cy="76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14E3FDD-1C4C-45D4-88C3-61A4E2DB6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194A31-7DA5-4D98-87BF-576DD720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85" y="2981440"/>
            <a:ext cx="9511230" cy="37004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5D703C-D076-4177-B2C9-B684A68AA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20799536">
            <a:extLst>
              <a:ext uri="{FF2B5EF4-FFF2-40B4-BE49-F238E27FC236}">
                <a16:creationId xmlns:a16="http://schemas.microsoft.com/office/drawing/2014/main" id="{74A636B8-0F52-4FDC-B595-89F88952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8332"/>
            <a:ext cx="10363200" cy="48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052D4D4-D312-4BCC-ADA5-73F2B55080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8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40D8972-80E9-494F-AE32-924D1F0F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1" y="1839914"/>
            <a:ext cx="31430576" cy="11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98295024">
            <a:extLst>
              <a:ext uri="{FF2B5EF4-FFF2-40B4-BE49-F238E27FC236}">
                <a16:creationId xmlns:a16="http://schemas.microsoft.com/office/drawing/2014/main" id="{8B72A1BB-C3F0-4166-AECD-B614D401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71" y="2297115"/>
            <a:ext cx="12559238" cy="61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637B6F-3205-45EB-9107-CC7B24189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588" y="1817566"/>
            <a:ext cx="35609433" cy="107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23965544">
            <a:extLst>
              <a:ext uri="{FF2B5EF4-FFF2-40B4-BE49-F238E27FC236}">
                <a16:creationId xmlns:a16="http://schemas.microsoft.com/office/drawing/2014/main" id="{00053821-3566-4C87-95A8-5F31A89B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88" y="2274765"/>
            <a:ext cx="12263611" cy="63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738AD49-A5D8-4A92-9B58-8280C261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33873"/>
            <a:ext cx="26932104" cy="100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520800328">
            <a:extLst>
              <a:ext uri="{FF2B5EF4-FFF2-40B4-BE49-F238E27FC236}">
                <a16:creationId xmlns:a16="http://schemas.microsoft.com/office/drawing/2014/main" id="{63C1F977-C9D1-4629-89F4-F637469A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191073"/>
            <a:ext cx="11480902" cy="30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A4B2F2A-1385-4451-9F05-401E7DB479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96968008">
            <a:extLst>
              <a:ext uri="{FF2B5EF4-FFF2-40B4-BE49-F238E27FC236}">
                <a16:creationId xmlns:a16="http://schemas.microsoft.com/office/drawing/2014/main" id="{6898CCB5-EFA5-4FE5-A235-F80E78E0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2" y="1787322"/>
            <a:ext cx="1295942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598294664">
            <a:extLst>
              <a:ext uri="{FF2B5EF4-FFF2-40B4-BE49-F238E27FC236}">
                <a16:creationId xmlns:a16="http://schemas.microsoft.com/office/drawing/2014/main" id="{17614481-F07D-43C1-AFE1-E2BC82B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2" y="6265784"/>
            <a:ext cx="12171707" cy="20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9" name="_x597478408">
            <a:extLst>
              <a:ext uri="{FF2B5EF4-FFF2-40B4-BE49-F238E27FC236}">
                <a16:creationId xmlns:a16="http://schemas.microsoft.com/office/drawing/2014/main" id="{8C8FA19D-B801-4057-A290-4CFDE21D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3" y="8166919"/>
            <a:ext cx="7802535" cy="16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3427140-E958-443D-8A9D-4BE91098C0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24905392">
            <a:extLst>
              <a:ext uri="{FF2B5EF4-FFF2-40B4-BE49-F238E27FC236}">
                <a16:creationId xmlns:a16="http://schemas.microsoft.com/office/drawing/2014/main" id="{68CCC8C3-8579-49BB-A13C-72584CF9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46" y="578987"/>
            <a:ext cx="10744200" cy="93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162AA5B-482C-4270-A704-92A836F184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_x525832592">
            <a:extLst>
              <a:ext uri="{FF2B5EF4-FFF2-40B4-BE49-F238E27FC236}">
                <a16:creationId xmlns:a16="http://schemas.microsoft.com/office/drawing/2014/main" id="{49EB7DD4-4901-4176-A5E2-153C62BD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26" y="905437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97906640">
            <a:extLst>
              <a:ext uri="{FF2B5EF4-FFF2-40B4-BE49-F238E27FC236}">
                <a16:creationId xmlns:a16="http://schemas.microsoft.com/office/drawing/2014/main" id="{2D2D949A-D93D-4E48-9A71-D6FF3445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6560"/>
            <a:ext cx="11506200" cy="55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598296680">
            <a:extLst>
              <a:ext uri="{FF2B5EF4-FFF2-40B4-BE49-F238E27FC236}">
                <a16:creationId xmlns:a16="http://schemas.microsoft.com/office/drawing/2014/main" id="{A7268739-A842-4D5A-99FF-6AB79F2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6176530"/>
            <a:ext cx="12196801" cy="30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3DA5F1A-B642-48BA-840D-E0ED8742DA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D4C6DCA-A6F8-4CA4-8E02-6425EBDD63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98295528">
            <a:extLst>
              <a:ext uri="{FF2B5EF4-FFF2-40B4-BE49-F238E27FC236}">
                <a16:creationId xmlns:a16="http://schemas.microsoft.com/office/drawing/2014/main" id="{7541C68C-3C11-4C5D-A63E-3995DECF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29" y="2689685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E0AF4BB-7156-4E5C-821E-30F3D09BE3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5D6ED19-FC66-49F3-8716-C3AF13608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0B76BFE-9823-4B84-A6F9-2648819A8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55" y="1880207"/>
            <a:ext cx="9299489" cy="7038138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FFC45470-6295-4335-A4EE-A075133DB5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5" y="2062386"/>
            <a:ext cx="9608640" cy="7272113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DF50C9F-93C6-4316-92BD-29C70DCBB6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5BFDA5-4DD4-45EA-932F-0B38BF40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7" y="1944103"/>
            <a:ext cx="9734550" cy="774957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4FDA63B-2CE7-428E-BC13-875EC29698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5168899-90B8-422A-9F97-0373B9A66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99" y="2092237"/>
            <a:ext cx="38597449" cy="12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525822872">
            <a:extLst>
              <a:ext uri="{FF2B5EF4-FFF2-40B4-BE49-F238E27FC236}">
                <a16:creationId xmlns:a16="http://schemas.microsoft.com/office/drawing/2014/main" id="{3E86DF1A-7B54-4D60-A8EA-18B44A81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9436"/>
            <a:ext cx="14119593" cy="55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A7677C2-8D7E-4140-BB76-17924FA4E1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267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44FA92-EB8B-456B-A09B-9601BD2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200" y="1507831"/>
            <a:ext cx="35145399" cy="9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525822296">
            <a:extLst>
              <a:ext uri="{FF2B5EF4-FFF2-40B4-BE49-F238E27FC236}">
                <a16:creationId xmlns:a16="http://schemas.microsoft.com/office/drawing/2014/main" id="{CAC7A9AD-36ED-448E-8A82-629FC5B7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88" y="2030749"/>
            <a:ext cx="10439400" cy="74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E447B4-263F-4C22-8EA3-079011251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8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597911032">
            <a:extLst>
              <a:ext uri="{FF2B5EF4-FFF2-40B4-BE49-F238E27FC236}">
                <a16:creationId xmlns:a16="http://schemas.microsoft.com/office/drawing/2014/main" id="{2DFD6486-A0FF-457D-BEC3-9E4C8F8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992463"/>
            <a:ext cx="10287000" cy="74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8A6444A-6DAF-4B3A-9B4B-EAFDF26ADE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23916656">
            <a:extLst>
              <a:ext uri="{FF2B5EF4-FFF2-40B4-BE49-F238E27FC236}">
                <a16:creationId xmlns:a16="http://schemas.microsoft.com/office/drawing/2014/main" id="{E4CB0A8D-BC7D-4FF3-8D27-40AF59A7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8" y="2402914"/>
            <a:ext cx="9677400" cy="66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598041632">
            <a:extLst>
              <a:ext uri="{FF2B5EF4-FFF2-40B4-BE49-F238E27FC236}">
                <a16:creationId xmlns:a16="http://schemas.microsoft.com/office/drawing/2014/main" id="{71504674-AB8E-44C9-8D59-A70042DB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78" y="2359048"/>
            <a:ext cx="10017252" cy="66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596967864">
            <a:extLst>
              <a:ext uri="{FF2B5EF4-FFF2-40B4-BE49-F238E27FC236}">
                <a16:creationId xmlns:a16="http://schemas.microsoft.com/office/drawing/2014/main" id="{5073B502-FAEC-419F-9F4E-7AF78309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01" y="2371011"/>
            <a:ext cx="11182415" cy="67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596970816">
            <a:extLst>
              <a:ext uri="{FF2B5EF4-FFF2-40B4-BE49-F238E27FC236}">
                <a16:creationId xmlns:a16="http://schemas.microsoft.com/office/drawing/2014/main" id="{1621C91A-F75C-4EB1-9B10-EC5305BE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034732"/>
            <a:ext cx="9651806" cy="28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87D49A8-063E-4A50-957B-CE28D1A85F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509C4E5-6DEA-48D9-AFD0-165E546F4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600350280">
            <a:extLst>
              <a:ext uri="{FF2B5EF4-FFF2-40B4-BE49-F238E27FC236}">
                <a16:creationId xmlns:a16="http://schemas.microsoft.com/office/drawing/2014/main" id="{970B1057-DC15-4994-8ABF-EC22DA6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51" y="1830197"/>
            <a:ext cx="10972800" cy="6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CB167D0C-1860-45AE-87FB-50A2C3DF2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6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4A53588-1183-440A-A21C-3097A503F0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699935-1A1E-4F31-A502-767FDBA7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16" y="3780987"/>
            <a:ext cx="10430287" cy="3076441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A5D00F2-0E7B-4105-B4B7-C8F5E745EE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523945888">
            <a:extLst>
              <a:ext uri="{FF2B5EF4-FFF2-40B4-BE49-F238E27FC236}">
                <a16:creationId xmlns:a16="http://schemas.microsoft.com/office/drawing/2014/main" id="{31C9D064-53D9-46A5-A5F8-90E2096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46" y="2253526"/>
            <a:ext cx="10909254" cy="68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F236D70-3701-4BBD-8402-E5D0D81AEB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0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531077576">
            <a:extLst>
              <a:ext uri="{FF2B5EF4-FFF2-40B4-BE49-F238E27FC236}">
                <a16:creationId xmlns:a16="http://schemas.microsoft.com/office/drawing/2014/main" id="{E59FA819-CB6D-4A47-8BE5-AEF71DCE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59" y="2549436"/>
            <a:ext cx="10415142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523973752">
            <a:extLst>
              <a:ext uri="{FF2B5EF4-FFF2-40B4-BE49-F238E27FC236}">
                <a16:creationId xmlns:a16="http://schemas.microsoft.com/office/drawing/2014/main" id="{D8B5FB8A-8373-4ECF-86FD-C148E736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7556303"/>
            <a:ext cx="9596443" cy="23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08388B-09D5-44DD-ADD0-13EB456C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366" y="5143500"/>
            <a:ext cx="6734175" cy="2056154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3FF952B-35D3-4D84-AEF6-BBAF2FF0A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598292936">
            <a:extLst>
              <a:ext uri="{FF2B5EF4-FFF2-40B4-BE49-F238E27FC236}">
                <a16:creationId xmlns:a16="http://schemas.microsoft.com/office/drawing/2014/main" id="{58970753-2432-45BB-9175-4238069B7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1945714"/>
            <a:ext cx="10818869" cy="68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3329150-B07D-41A8-ABDE-3D6BC98513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6031717-A8E3-46AD-921D-18B1099D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34" y="1838857"/>
            <a:ext cx="37117103" cy="10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523973536">
            <a:extLst>
              <a:ext uri="{FF2B5EF4-FFF2-40B4-BE49-F238E27FC236}">
                <a16:creationId xmlns:a16="http://schemas.microsoft.com/office/drawing/2014/main" id="{5F483728-C169-4C96-8AC4-13185ADC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35" y="2296056"/>
            <a:ext cx="11413701" cy="63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193618536">
            <a:extLst>
              <a:ext uri="{FF2B5EF4-FFF2-40B4-BE49-F238E27FC236}">
                <a16:creationId xmlns:a16="http://schemas.microsoft.com/office/drawing/2014/main" id="{F9F42868-8D99-4C18-B93E-EA596C37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7188994"/>
            <a:ext cx="9113623" cy="2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3B4AFA-3B5D-47C0-B0BB-9D800AC2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184" y="4739547"/>
            <a:ext cx="6734175" cy="2056154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CD838E3-9FB7-4948-99A2-0A9FDF2FEE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93618320">
            <a:extLst>
              <a:ext uri="{FF2B5EF4-FFF2-40B4-BE49-F238E27FC236}">
                <a16:creationId xmlns:a16="http://schemas.microsoft.com/office/drawing/2014/main" id="{BEFC6A8F-2264-4172-9BFF-9A677D76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86" y="2136038"/>
            <a:ext cx="10512573" cy="66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7EA4F2F-E9F1-4F92-B6A1-65BEF25D39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5F8F7F-2EFE-45BD-8B4E-343B46A23017}"/>
              </a:ext>
            </a:extLst>
          </p:cNvPr>
          <p:cNvSpPr txBox="1"/>
          <p:nvPr/>
        </p:nvSpPr>
        <p:spPr>
          <a:xfrm>
            <a:off x="14478000" y="24143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20173116 </a:t>
            </a:r>
            <a:r>
              <a:rPr lang="ko-KR" altLang="en-US" sz="2800" b="1"/>
              <a:t>신휘정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93619256">
            <a:extLst>
              <a:ext uri="{FF2B5EF4-FFF2-40B4-BE49-F238E27FC236}">
                <a16:creationId xmlns:a16="http://schemas.microsoft.com/office/drawing/2014/main" id="{CDD31B26-B5AE-4B3C-9617-7BB6572A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2780034"/>
            <a:ext cx="10475268" cy="5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523957048">
            <a:extLst>
              <a:ext uri="{FF2B5EF4-FFF2-40B4-BE49-F238E27FC236}">
                <a16:creationId xmlns:a16="http://schemas.microsoft.com/office/drawing/2014/main" id="{03081303-AF82-4ECB-A8AB-C5410769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267" y="7356378"/>
            <a:ext cx="8867575" cy="25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85B2D8-E5F5-4062-A46F-561C96F1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797" y="5004976"/>
            <a:ext cx="6734175" cy="2056154"/>
          </a:xfrm>
          <a:prstGeom prst="rect">
            <a:avLst/>
          </a:prstGeom>
        </p:spPr>
      </p:pic>
      <p:sp>
        <p:nvSpPr>
          <p:cNvPr id="28672" name="슬라이드 번호 개체 틀 28671">
            <a:extLst>
              <a:ext uri="{FF2B5EF4-FFF2-40B4-BE49-F238E27FC236}">
                <a16:creationId xmlns:a16="http://schemas.microsoft.com/office/drawing/2014/main" id="{857B19B5-D2E5-4626-895F-8DA965021C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77893EB9-7733-4AD1-B8B6-1D93A3E5F0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3E5A110-97B3-406D-BD82-F02660E3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990305"/>
            <a:ext cx="15011400" cy="66201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408B0D-D2FB-49D5-B5DF-6A34ADF6773B}"/>
              </a:ext>
            </a:extLst>
          </p:cNvPr>
          <p:cNvSpPr txBox="1"/>
          <p:nvPr/>
        </p:nvSpPr>
        <p:spPr>
          <a:xfrm>
            <a:off x="9906000" y="125616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싱글턴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C8672C-3D56-4904-9A5C-31739ABDF4D9}"/>
              </a:ext>
            </a:extLst>
          </p:cNvPr>
          <p:cNvCxnSpPr/>
          <p:nvPr/>
        </p:nvCxnSpPr>
        <p:spPr>
          <a:xfrm>
            <a:off x="11125200" y="1964046"/>
            <a:ext cx="609600" cy="104585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27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98" y="658274"/>
            <a:ext cx="8126387" cy="24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28600"/>
            <a:ext cx="3810000" cy="28194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484" y="277077"/>
            <a:ext cx="3862614" cy="27224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554" y="3117679"/>
            <a:ext cx="13660892" cy="6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148D48D-AB0C-47C6-BC46-F4FD2EFA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10067"/>
            <a:ext cx="15773400" cy="72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DA34D32-985B-4F91-9BB8-17DA9F1D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779442"/>
            <a:ext cx="14478000" cy="66446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176" y="277195"/>
            <a:ext cx="3636427" cy="2563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256838"/>
            <a:ext cx="342900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EE57CBD-15AB-40A3-8EE7-23818A73F53A}"/>
              </a:ext>
            </a:extLst>
          </p:cNvPr>
          <p:cNvSpPr/>
          <p:nvPr/>
        </p:nvSpPr>
        <p:spPr>
          <a:xfrm>
            <a:off x="10744200" y="936995"/>
            <a:ext cx="3429000" cy="3253005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E5496-A216-4A59-9E28-276C054E77B9}"/>
              </a:ext>
            </a:extLst>
          </p:cNvPr>
          <p:cNvSpPr txBox="1"/>
          <p:nvPr/>
        </p:nvSpPr>
        <p:spPr>
          <a:xfrm>
            <a:off x="14478000" y="24143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20173116 </a:t>
            </a:r>
            <a:r>
              <a:rPr lang="ko-KR" altLang="en-US" sz="2800" b="1"/>
              <a:t>신휘정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2743"/>
              </p:ext>
            </p:extLst>
          </p:nvPr>
        </p:nvGraphicFramePr>
        <p:xfrm>
          <a:off x="2468165" y="844163"/>
          <a:ext cx="13639800" cy="894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_x590016216">
            <a:extLst>
              <a:ext uri="{FF2B5EF4-FFF2-40B4-BE49-F238E27FC236}">
                <a16:creationId xmlns:a16="http://schemas.microsoft.com/office/drawing/2014/main" id="{3BA86448-0A51-445A-9C96-29667D59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50" y="1846890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F1A54-A18A-4A54-941C-7D204DFA03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E4553-AF2F-4C31-9B83-AFA32B766E90}"/>
              </a:ext>
            </a:extLst>
          </p:cNvPr>
          <p:cNvSpPr txBox="1"/>
          <p:nvPr/>
        </p:nvSpPr>
        <p:spPr>
          <a:xfrm>
            <a:off x="14478000" y="24143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20173116 </a:t>
            </a:r>
            <a:r>
              <a:rPr lang="ko-KR" altLang="en-US" sz="2800" b="1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슬라이드 번호 개체 틀 50179">
            <a:extLst>
              <a:ext uri="{FF2B5EF4-FFF2-40B4-BE49-F238E27FC236}">
                <a16:creationId xmlns:a16="http://schemas.microsoft.com/office/drawing/2014/main" id="{3962939E-6364-4810-925B-B17E1344BC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70</a:t>
            </a:fld>
            <a:endParaRPr 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0B21BD-2F0D-4C3B-86F1-C3C3A75215F5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60FF1E-BC0D-4C24-8509-E1084C49B036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335196-F5E4-4528-9828-CD9E55FE3032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296400" y="7427818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D5A961-1312-4B4C-B1E5-7A40B480CFF4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2A2C02-E1AF-4BD3-9A9F-DEF2ADF2FBE1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DDF468-EEF0-47E0-93DE-46006579888F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FB4D09-BB27-462A-AD8F-8B836A3D8153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CCAE47A2-40F1-40AA-856B-6EFC478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22" y="4225220"/>
            <a:ext cx="12557689" cy="3279880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711E6E66-0661-4B53-A53C-ED80CD142E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5354FB-7D4F-4FAA-8E31-782F9059EA8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BD87FB6-C8F3-4891-92AF-6B59AD8F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96" y="2710378"/>
            <a:ext cx="9708524" cy="5977176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F51236E6-22B3-4FB2-B252-4A928F7EA1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FD9F1C6E-1225-4D54-9AA2-A3457F10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25" y="2657233"/>
            <a:ext cx="11297175" cy="5751289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DA10FE72-236A-4F70-9C2C-5AB2530CC3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523923064">
            <a:extLst>
              <a:ext uri="{FF2B5EF4-FFF2-40B4-BE49-F238E27FC236}">
                <a16:creationId xmlns:a16="http://schemas.microsoft.com/office/drawing/2014/main" id="{47C22D40-7F9F-45CC-8CF3-CADC76A6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46" y="2526246"/>
            <a:ext cx="9372600" cy="55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518BC987-A61A-4006-96E9-B5CD90B38C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3" name="_x600344232">
            <a:extLst>
              <a:ext uri="{FF2B5EF4-FFF2-40B4-BE49-F238E27FC236}">
                <a16:creationId xmlns:a16="http://schemas.microsoft.com/office/drawing/2014/main" id="{E69E357E-1352-4CCE-84B9-6E9FA564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13E7C8F7-3D73-4A34-B4C0-CC53AB3355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E0E595BC-41CD-434A-A7F4-484B68CD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8" y="1950442"/>
            <a:ext cx="9892095" cy="7087757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78634728-82E5-434E-B0B0-273F1B1A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661" y="1923140"/>
            <a:ext cx="9605941" cy="2797847"/>
          </a:xfrm>
          <a:prstGeom prst="rect">
            <a:avLst/>
          </a:prstGeom>
        </p:spPr>
      </p:pic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E1060A2B-04FD-42BD-86F1-63D6BA99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8" y="4516336"/>
            <a:ext cx="9353708" cy="3890683"/>
          </a:xfrm>
          <a:prstGeom prst="rect">
            <a:avLst/>
          </a:prstGeom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0410777F-64D7-46BC-944E-8F34DD6F2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8" name="그림 71687">
            <a:extLst>
              <a:ext uri="{FF2B5EF4-FFF2-40B4-BE49-F238E27FC236}">
                <a16:creationId xmlns:a16="http://schemas.microsoft.com/office/drawing/2014/main" id="{1C2BE969-BF7D-4004-845E-7AF6DC34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4421481"/>
            <a:ext cx="12672992" cy="3330921"/>
          </a:xfrm>
          <a:prstGeom prst="rect">
            <a:avLst/>
          </a:prstGeom>
        </p:spPr>
      </p:pic>
      <p:sp>
        <p:nvSpPr>
          <p:cNvPr id="71689" name="슬라이드 번호 개체 틀 71688">
            <a:extLst>
              <a:ext uri="{FF2B5EF4-FFF2-40B4-BE49-F238E27FC236}">
                <a16:creationId xmlns:a16="http://schemas.microsoft.com/office/drawing/2014/main" id="{C750E771-F94A-4B5B-8207-8AE9CEE5DE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7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1" name="_x520027840">
            <a:extLst>
              <a:ext uri="{FF2B5EF4-FFF2-40B4-BE49-F238E27FC236}">
                <a16:creationId xmlns:a16="http://schemas.microsoft.com/office/drawing/2014/main" id="{5BFDA40E-F49B-4D3F-B4F6-946EA2C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6" y="3032064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3" name="_x523948480">
            <a:extLst>
              <a:ext uri="{FF2B5EF4-FFF2-40B4-BE49-F238E27FC236}">
                <a16:creationId xmlns:a16="http://schemas.microsoft.com/office/drawing/2014/main" id="{10C92B7A-7692-4D08-B299-6192C18D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6D2CAA72-AA35-482F-AD18-2F1648FF50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9089" name="_x978762856">
            <a:extLst>
              <a:ext uri="{FF2B5EF4-FFF2-40B4-BE49-F238E27FC236}">
                <a16:creationId xmlns:a16="http://schemas.microsoft.com/office/drawing/2014/main" id="{2C5060FB-3D2B-40B6-80D5-7025F4E2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30702"/>
          <a:stretch>
            <a:fillRect/>
          </a:stretch>
        </p:blipFill>
        <p:spPr bwMode="auto">
          <a:xfrm>
            <a:off x="1056772" y="3420109"/>
            <a:ext cx="16254001" cy="47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1" name="슬라이드 번호 개체 틀 71690">
            <a:extLst>
              <a:ext uri="{FF2B5EF4-FFF2-40B4-BE49-F238E27FC236}">
                <a16:creationId xmlns:a16="http://schemas.microsoft.com/office/drawing/2014/main" id="{1899B171-DC4E-4845-8B47-F170DF475C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A921C7DE-778C-472B-AD35-B95C86D5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29" y="2412557"/>
            <a:ext cx="11249401" cy="5706021"/>
          </a:xfrm>
          <a:prstGeom prst="rect">
            <a:avLst/>
          </a:prstGeom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27E575A1-DB58-48FD-B03B-0482CA7562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0113" name="_x527994216">
            <a:extLst>
              <a:ext uri="{FF2B5EF4-FFF2-40B4-BE49-F238E27FC236}">
                <a16:creationId xmlns:a16="http://schemas.microsoft.com/office/drawing/2014/main" id="{B26A315D-043F-4A57-A146-67D72350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83" y="2468909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AFA83D81-840C-4BA2-A9ED-424A8263CF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E275D5-F406-471D-BAC5-BEB90772F064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5B572342-E458-4C01-A153-533381AE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5A1119F1-7397-49E3-AB26-A0454C02DA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2" name="그림 71691">
            <a:extLst>
              <a:ext uri="{FF2B5EF4-FFF2-40B4-BE49-F238E27FC236}">
                <a16:creationId xmlns:a16="http://schemas.microsoft.com/office/drawing/2014/main" id="{6D3343E7-49C7-497D-AFEC-92AB9645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7BFB0362-04D4-42FB-A454-7805153B6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1137" name="_x978767752">
            <a:extLst>
              <a:ext uri="{FF2B5EF4-FFF2-40B4-BE49-F238E27FC236}">
                <a16:creationId xmlns:a16="http://schemas.microsoft.com/office/drawing/2014/main" id="{14713A17-7B77-4819-9C91-CB2048A4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53" y="2211328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80113B4E-091C-4231-979A-7A2B2BF7D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61" name="_x978767968">
            <a:extLst>
              <a:ext uri="{FF2B5EF4-FFF2-40B4-BE49-F238E27FC236}">
                <a16:creationId xmlns:a16="http://schemas.microsoft.com/office/drawing/2014/main" id="{541783D0-38C9-4ACD-90F4-D5E3BBA4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66" y="1893898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AD90003F-E8DC-4D9E-B58D-AF8877CD8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978770272">
            <a:extLst>
              <a:ext uri="{FF2B5EF4-FFF2-40B4-BE49-F238E27FC236}">
                <a16:creationId xmlns:a16="http://schemas.microsoft.com/office/drawing/2014/main" id="{2D267D96-45D8-4D8A-915E-C5D86B66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73" y="2580602"/>
            <a:ext cx="10296996" cy="60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4E72E75F-1E0A-4218-8DC1-4E3C6CA0BB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4" name="그림 93183">
            <a:extLst>
              <a:ext uri="{FF2B5EF4-FFF2-40B4-BE49-F238E27FC236}">
                <a16:creationId xmlns:a16="http://schemas.microsoft.com/office/drawing/2014/main" id="{5FFB2930-5337-471E-8417-74E7D57F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36" y="4010658"/>
            <a:ext cx="11230146" cy="4204457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62EF648E-E0D6-4260-9818-B4A186A007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그림 93184">
            <a:extLst>
              <a:ext uri="{FF2B5EF4-FFF2-40B4-BE49-F238E27FC236}">
                <a16:creationId xmlns:a16="http://schemas.microsoft.com/office/drawing/2014/main" id="{FA8FB357-0790-42D6-B727-9B96520B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D2DE6747-3F7C-4B78-B3C3-0E8ACB1C89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9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B1760-6ADE-4597-B89F-D08908A84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3" name="_x597910528">
            <a:extLst>
              <a:ext uri="{FF2B5EF4-FFF2-40B4-BE49-F238E27FC236}">
                <a16:creationId xmlns:a16="http://schemas.microsoft.com/office/drawing/2014/main" id="{A9B4CDA5-E8B3-4077-86F6-88A2B579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54" y="1019915"/>
            <a:ext cx="10552814" cy="85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C24003C-3E05-490C-BE36-22BF7605A7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61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95D02705-9353-47B7-94F2-380B4ED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95" y="2844023"/>
            <a:ext cx="6724650" cy="5219700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504DEFFE-D23E-4159-9F55-2F4B269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41" y="3048810"/>
            <a:ext cx="6848475" cy="4810125"/>
          </a:xfrm>
          <a:prstGeom prst="rect">
            <a:avLst/>
          </a:prstGeom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9AC4BA2-B20E-4331-AE79-38AC9DE4A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1356</Words>
  <Application>Microsoft Office PowerPoint</Application>
  <PresentationFormat>사용자 지정</PresentationFormat>
  <Paragraphs>431</Paragraphs>
  <Slides>110</Slides>
  <Notes>93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6" baseType="lpstr"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배민정</cp:lastModifiedBy>
  <cp:revision>39</cp:revision>
  <dcterms:created xsi:type="dcterms:W3CDTF">2021-06-04T06:24:03Z</dcterms:created>
  <dcterms:modified xsi:type="dcterms:W3CDTF">2021-06-04T11:28:41Z</dcterms:modified>
</cp:coreProperties>
</file>